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2991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0563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2190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4680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42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2439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144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6448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56027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6242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1457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4BF79-43C1-4EC8-9E5F-22CE178BABF0}" type="datetimeFigureOut">
              <a:rPr lang="ar-EG" smtClean="0"/>
              <a:t>13/09/1443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CD01E-6C4B-4734-B58C-8DA8241A9B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6995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6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13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670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ok</dc:creator>
  <cp:lastModifiedBy>ok</cp:lastModifiedBy>
  <cp:revision>1</cp:revision>
  <dcterms:created xsi:type="dcterms:W3CDTF">2022-04-14T15:12:29Z</dcterms:created>
  <dcterms:modified xsi:type="dcterms:W3CDTF">2022-04-14T15:14:44Z</dcterms:modified>
</cp:coreProperties>
</file>